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39B6F-A2F0-44D4-8BDF-5544525D4C66}" v="160" dt="2026-04-17T15:29:29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31"/>
    <p:restoredTop sz="94692"/>
  </p:normalViewPr>
  <p:slideViewPr>
    <p:cSldViewPr snapToGrid="0" showGuides="1">
      <p:cViewPr varScale="1">
        <p:scale>
          <a:sx n="62" d="100"/>
          <a:sy n="62" d="100"/>
        </p:scale>
        <p:origin x="216" y="10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142419-C963-2C20-E0D6-DA419C742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0467778-B708-1DFB-2C6B-55DE6A0BF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352ACF-C445-CBFF-6ECB-8CEB8EB51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B49858-7065-D2AB-EA19-B2E58DD3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B02E4E-53FB-1081-C50B-0E69B6B97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346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748B9-8068-F7F5-F3F9-3D9220F6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0464CE-C6D4-4D7C-7CE5-8C3C830A7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75D3B8-C0C5-F359-A630-A537847AD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C73261-D39E-861E-13F0-F5CEC383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EC5719-6EE6-66C5-1EA4-6F0F2281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2278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B01875-1C68-3A36-C641-D94F76C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2AD09CB-519F-0E47-FE0D-CA7AD39D1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615058-F3A5-EFB4-3868-35D922C47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D960FC-EB6F-D07F-7B92-2BA6B0DC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F7C256-A35D-22A3-506C-E0AAF13C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0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81497B-8E77-7554-7F59-373014929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03DAC8-C031-1381-00A5-F11639840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6D74EE7-497E-C57F-D9B1-A2F2ACC55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6D485B-2D87-5404-2A7F-009BD079D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7888EC-BC1A-B51A-9A39-119A9D658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FEED35-083E-1525-7D4D-9EE108E2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19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6FA18E-5B0A-344F-E37B-C386CC62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203E43C-B1EE-6B0B-E863-EBD642B33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CB26D4-5CB0-DA90-9EA6-3E9EA4534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B1B26A3-1119-18ED-4737-B1A81816D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AD49BB-B552-49F6-E871-2AF0B94B3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2BB097F-1977-76BA-97EE-0120C4F5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7486D46-8ABD-A795-D8FB-5C9572F4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33F2042-E421-1709-E9FC-460A95E8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82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38BB14-7116-44A6-FA7E-FB536DB5B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4513501-8E9C-0AA6-4919-2F960C60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5E35111-F9F5-8694-66F3-A2DCC933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BD99B9-435E-7445-EF3A-0BC1BAA9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5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CEDA1DC-34BE-F2EE-9EB8-09A9307B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E776ABD-CF9F-3A6D-1F20-D882AFB4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213957-8635-1A79-76B3-4C11CC0C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01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1E1878-82A5-1DF6-321E-7AE9FD7A8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72C31C-FB9C-41BA-615D-3C191F360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0CCC0CB-B599-4918-A52E-F1947A8F9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8164FFE-BE52-B702-9807-5E1F4E9C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E22063-B6A0-872C-CBD0-7939C378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C5191E-D72B-6524-806C-606BA6054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01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86A208-D652-A2C2-8E51-8BE1546A4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8123019-BD90-5E50-A83F-AC9FAE7CF7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9E0F78-BEA6-A0EA-4456-3BD595BAA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26B97D-ACB8-87E0-3D70-F6FB7250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BD6079-2E99-2FD6-98B7-FABED3AA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EBFE029-CCB4-C9B6-C3C0-9F981A17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819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8AD5E2-2758-7BC6-6CE8-27D2E1734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53BEBD8-D6CC-AC8A-D99A-9817D1D40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0044FD-1859-9B67-6AE9-228F39E7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EED26E-E531-A02F-6EF9-9C059F1C5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72EE1B-30F9-C308-EA5D-9914793BA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3795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B950876-F621-CC2A-54A9-9F2DCFF9D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DA705E-7B02-3878-B2CE-BD67C0C06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1891A3-CDAF-9D76-49DA-07512F26F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631DD1-7C40-3AC5-B3A3-F09C5389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A3EF12-DDF7-3C03-05E6-77070365B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26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BCDFA36-3F7F-CAD7-5C25-307CEFACA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8C597A7-C437-DEF7-379F-3AE874E2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D2026D-2444-C952-27A0-15B0EF50F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86206-32AD-EC44-BA40-2A9848A2C574}" type="datetimeFigureOut">
              <a:rPr lang="it-IT" smtClean="0"/>
              <a:t>17/04/2026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FC2B55-815E-A788-5EB1-584EC02FC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3D00CB-F5F2-975E-8DED-4938FC516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08967A-8AE0-5547-9BC7-A067B38C7B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04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schermata, albero, aria aperta&#10;&#10;Il contenuto generato dall&amp;#39;IA potrebbe non essere corretto.">
            <a:extLst>
              <a:ext uri="{FF2B5EF4-FFF2-40B4-BE49-F238E27FC236}">
                <a16:creationId xmlns:a16="http://schemas.microsoft.com/office/drawing/2014/main" id="{548C4190-5047-CDB1-090F-3A6301C3E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2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A41F30DC-E794-9A1D-C0FF-BE32E8428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59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logo, Carattere&#10;&#10;Il contenuto generato dall&amp;#39;IA potrebbe non essere corretto.">
            <a:extLst>
              <a:ext uri="{FF2B5EF4-FFF2-40B4-BE49-F238E27FC236}">
                <a16:creationId xmlns:a16="http://schemas.microsoft.com/office/drawing/2014/main" id="{3EDCA2EA-E772-4941-EC65-C84015EEB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EE573284-8A33-4719-0214-ABD1A149B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1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design&#10;&#10;Il contenuto generato dall&amp;#39;IA potrebbe non essere corretto.">
            <a:extLst>
              <a:ext uri="{FF2B5EF4-FFF2-40B4-BE49-F238E27FC236}">
                <a16:creationId xmlns:a16="http://schemas.microsoft.com/office/drawing/2014/main" id="{6CD54A4E-9FE4-C244-F116-781C15DE1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1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998DC3F7-1DD4-E520-B31A-E563F26F7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9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97A18994-FC65-496D-7391-7D151FC36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56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E04A097D-8EDD-A1CD-0430-301F9044C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0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5D36D71E-26F3-B844-6CC6-9391FBF01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87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, logo&#10;&#10;Il contenuto generato dall&amp;#39;IA potrebbe non essere corretto.">
            <a:extLst>
              <a:ext uri="{FF2B5EF4-FFF2-40B4-BE49-F238E27FC236}">
                <a16:creationId xmlns:a16="http://schemas.microsoft.com/office/drawing/2014/main" id="{C3BEFA7D-9CFA-87A5-8D34-82FBD29D7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" y="0"/>
            <a:ext cx="1216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78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Daniele Greco</dc:creator>
  <cp:lastModifiedBy>Daniele Greco</cp:lastModifiedBy>
  <cp:revision>105</cp:revision>
  <dcterms:created xsi:type="dcterms:W3CDTF">2026-03-06T07:56:17Z</dcterms:created>
  <dcterms:modified xsi:type="dcterms:W3CDTF">2026-04-17T15:29:59Z</dcterms:modified>
</cp:coreProperties>
</file>