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81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C99120-DC57-481F-8B93-947A7E5DB89B}" v="24" dt="2023-11-22T15:06:00.28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Galiano" userId="85f28d58fe3eb8d7" providerId="LiveId" clId="{77C99120-DC57-481F-8B93-947A7E5DB89B}"/>
    <pc:docChg chg="undo custSel modSld">
      <pc:chgData name="Monica Galiano" userId="85f28d58fe3eb8d7" providerId="LiveId" clId="{77C99120-DC57-481F-8B93-947A7E5DB89B}" dt="2023-11-22T14:55:09.152" v="5" actId="1440"/>
      <pc:docMkLst>
        <pc:docMk/>
      </pc:docMkLst>
      <pc:sldChg chg="modSp mod">
        <pc:chgData name="Monica Galiano" userId="85f28d58fe3eb8d7" providerId="LiveId" clId="{77C99120-DC57-481F-8B93-947A7E5DB89B}" dt="2023-11-22T14:55:09.152" v="5" actId="1440"/>
        <pc:sldMkLst>
          <pc:docMk/>
          <pc:sldMk cId="0" sldId="276"/>
        </pc:sldMkLst>
        <pc:picChg chg="mod">
          <ac:chgData name="Monica Galiano" userId="85f28d58fe3eb8d7" providerId="LiveId" clId="{77C99120-DC57-481F-8B93-947A7E5DB89B}" dt="2023-11-22T14:55:09.152" v="5" actId="1440"/>
          <ac:picMkLst>
            <pc:docMk/>
            <pc:sldMk cId="0" sldId="276"/>
            <ac:picMk id="816" creationId="{00000000-0000-0000-0000-000000000000}"/>
          </ac:picMkLst>
        </pc:picChg>
      </pc:sldChg>
      <pc:sldChg chg="modSp mod">
        <pc:chgData name="Monica Galiano" userId="85f28d58fe3eb8d7" providerId="LiveId" clId="{77C99120-DC57-481F-8B93-947A7E5DB89B}" dt="2023-11-22T14:47:12.229" v="1" actId="14100"/>
        <pc:sldMkLst>
          <pc:docMk/>
          <pc:sldMk cId="0" sldId="277"/>
        </pc:sldMkLst>
        <pc:picChg chg="mod">
          <ac:chgData name="Monica Galiano" userId="85f28d58fe3eb8d7" providerId="LiveId" clId="{77C99120-DC57-481F-8B93-947A7E5DB89B}" dt="2023-11-22T14:47:12.229" v="1" actId="14100"/>
          <ac:picMkLst>
            <pc:docMk/>
            <pc:sldMk cId="0" sldId="277"/>
            <ac:picMk id="818" creationId="{00000000-0000-0000-0000-000000000000}"/>
          </ac:picMkLst>
        </pc:picChg>
      </pc:sldChg>
      <pc:sldChg chg="modSp mod">
        <pc:chgData name="Monica Galiano" userId="85f28d58fe3eb8d7" providerId="LiveId" clId="{77C99120-DC57-481F-8B93-947A7E5DB89B}" dt="2023-11-22T14:47:24.521" v="3" actId="14100"/>
        <pc:sldMkLst>
          <pc:docMk/>
          <pc:sldMk cId="0" sldId="278"/>
        </pc:sldMkLst>
        <pc:picChg chg="mod">
          <ac:chgData name="Monica Galiano" userId="85f28d58fe3eb8d7" providerId="LiveId" clId="{77C99120-DC57-481F-8B93-947A7E5DB89B}" dt="2023-11-22T14:47:24.521" v="3" actId="14100"/>
          <ac:picMkLst>
            <pc:docMk/>
            <pc:sldMk cId="0" sldId="278"/>
            <ac:picMk id="82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hape 7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3" name="Shape 7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Blue">
    <p:bg>
      <p:bgPr>
        <a:solidFill>
          <a:srgbClr val="0049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12518" y="275165"/>
            <a:ext cx="3722273" cy="351369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FFFD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FFFD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FFFD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FFFD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FFFD3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f 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31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497C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pic>
        <p:nvPicPr>
          <p:cNvPr id="33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49" y="4981656"/>
            <a:ext cx="5353052" cy="1550408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271800" y="243403"/>
            <a:ext cx="3654470" cy="318559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4000"/>
              </a:lnSpc>
              <a:defRPr sz="3600" b="1">
                <a:solidFill>
                  <a:srgbClr val="CEFFD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82725" y="274730"/>
            <a:ext cx="1959087" cy="35136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EFFD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EFFD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EFFD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EFFD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EFFD5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Blue">
    <p:bg>
      <p:bgPr>
        <a:solidFill>
          <a:srgbClr val="0049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56412"/>
            <a:ext cx="443171" cy="43706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9588" y="5461000"/>
            <a:ext cx="5618738" cy="113877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5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6632" cy="242314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0034" y="3168650"/>
            <a:ext cx="2097741" cy="2603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ject Title on Blue">
    <p:bg>
      <p:bgPr>
        <a:solidFill>
          <a:srgbClr val="0049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368300"/>
            <a:ext cx="11449050" cy="300251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Text Placeholder 4"/>
          <p:cNvSpPr>
            <a:spLocks noGrp="1"/>
          </p:cNvSpPr>
          <p:nvPr>
            <p:ph type="body" idx="13"/>
          </p:nvPr>
        </p:nvSpPr>
        <p:spPr>
          <a:xfrm>
            <a:off x="371472" y="3524944"/>
            <a:ext cx="11449053" cy="296475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Whit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297877" y="657508"/>
            <a:ext cx="3637536" cy="261909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2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pic>
        <p:nvPicPr>
          <p:cNvPr id="64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0034" y="3429000"/>
            <a:ext cx="3655380" cy="30607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pter &amp; Image on Whit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297877" y="2762983"/>
            <a:ext cx="5618738" cy="2746089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200"/>
              </a:lnSpc>
              <a:defRPr sz="5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97876" y="2214237"/>
            <a:ext cx="3275057" cy="2603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1pPr>
            <a:lvl2pPr marL="0" indent="4572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2pPr>
            <a:lvl3pPr marL="0" indent="9144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3pPr>
            <a:lvl4pPr marL="0" indent="13716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4pPr>
            <a:lvl5pPr marL="0" indent="18288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76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81014" y="5603126"/>
            <a:ext cx="1711301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8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24113" y="5603126"/>
            <a:ext cx="1711300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&amp; Image on Whit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09066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on Whit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9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2040466"/>
            <a:ext cx="5741988" cy="4449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Text Placeholder 4"/>
          <p:cNvSpPr>
            <a:spLocks noGrp="1"/>
          </p:cNvSpPr>
          <p:nvPr>
            <p:ph type="body" sz="half" idx="13"/>
          </p:nvPr>
        </p:nvSpPr>
        <p:spPr>
          <a:xfrm>
            <a:off x="6183946" y="2040465"/>
            <a:ext cx="5636579" cy="444923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100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Green">
    <p:bg>
      <p:bgPr>
        <a:solidFill>
          <a:srgbClr val="1C5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2" y="3311861"/>
            <a:ext cx="11449052" cy="3315995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xfrm>
            <a:off x="270168" y="766232"/>
            <a:ext cx="7589544" cy="2429598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10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12518" y="275165"/>
            <a:ext cx="3722273" cy="351369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ond Titl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5" descr="Picture 5"/>
          <p:cNvPicPr>
            <a:picLocks noChangeAspect="1"/>
          </p:cNvPicPr>
          <p:nvPr/>
        </p:nvPicPr>
        <p:blipFill>
          <a:blip r:embed="rId2"/>
          <a:srcRect t="3224"/>
          <a:stretch>
            <a:fillRect/>
          </a:stretch>
        </p:blipFill>
        <p:spPr>
          <a:xfrm>
            <a:off x="-25862" y="-8468"/>
            <a:ext cx="12217862" cy="3424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25" y="6237489"/>
            <a:ext cx="3917950" cy="252211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840913" y="6185782"/>
            <a:ext cx="2097741" cy="26035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1C5A44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1C5A44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1C5A44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1C5A44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1C5A44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270168" y="263312"/>
            <a:ext cx="7589544" cy="315279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f Title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128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C5A4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pic>
        <p:nvPicPr>
          <p:cNvPr id="130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" y="4977057"/>
            <a:ext cx="5368927" cy="1555006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Title Text"/>
          <p:cNvSpPr txBox="1">
            <a:spLocks noGrp="1"/>
          </p:cNvSpPr>
          <p:nvPr>
            <p:ph type="title"/>
          </p:nvPr>
        </p:nvSpPr>
        <p:spPr>
          <a:xfrm>
            <a:off x="271800" y="243403"/>
            <a:ext cx="3654470" cy="318559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4000"/>
              </a:lnSpc>
              <a:defRPr sz="36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1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82725" y="274730"/>
            <a:ext cx="1959087" cy="35136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Green">
    <p:bg>
      <p:bgPr>
        <a:solidFill>
          <a:srgbClr val="1C5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4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9588" y="5461000"/>
            <a:ext cx="5618738" cy="113877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2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6632" cy="24231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0034" y="3168650"/>
            <a:ext cx="2097741" cy="2603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ject Title on Green">
    <p:bg>
      <p:bgPr>
        <a:solidFill>
          <a:srgbClr val="1C5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368300"/>
            <a:ext cx="11449050" cy="300251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Text Placeholder 4"/>
          <p:cNvSpPr>
            <a:spLocks noGrp="1"/>
          </p:cNvSpPr>
          <p:nvPr>
            <p:ph type="body" idx="13"/>
          </p:nvPr>
        </p:nvSpPr>
        <p:spPr>
          <a:xfrm>
            <a:off x="371472" y="3524944"/>
            <a:ext cx="11449053" cy="296475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Whit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61" name="Title Text"/>
          <p:cNvSpPr txBox="1">
            <a:spLocks noGrp="1"/>
          </p:cNvSpPr>
          <p:nvPr>
            <p:ph type="title"/>
          </p:nvPr>
        </p:nvSpPr>
        <p:spPr>
          <a:xfrm>
            <a:off x="297877" y="657508"/>
            <a:ext cx="3637536" cy="261909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2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16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0034" y="3429000"/>
            <a:ext cx="3655380" cy="30607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1pPr>
            <a:lvl2pPr marL="0" indent="4572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2pPr>
            <a:lvl3pPr marL="0" indent="9144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3pPr>
            <a:lvl4pPr marL="0" indent="13716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4pPr>
            <a:lvl5pPr marL="0" indent="18288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pter &amp; Image on Whit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70" name="Title Text"/>
          <p:cNvSpPr txBox="1">
            <a:spLocks noGrp="1"/>
          </p:cNvSpPr>
          <p:nvPr>
            <p:ph type="title"/>
          </p:nvPr>
        </p:nvSpPr>
        <p:spPr>
          <a:xfrm>
            <a:off x="297877" y="2762983"/>
            <a:ext cx="5618738" cy="280654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200"/>
              </a:lnSpc>
              <a:defRPr sz="5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97876" y="2214237"/>
            <a:ext cx="3275057" cy="2603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1pPr>
            <a:lvl2pPr marL="0" indent="4572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2pPr>
            <a:lvl3pPr marL="0" indent="9144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3pPr>
            <a:lvl4pPr marL="0" indent="13716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4pPr>
            <a:lvl5pPr marL="0" indent="18288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173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81014" y="5603126"/>
            <a:ext cx="1711301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sp>
        <p:nvSpPr>
          <p:cNvPr id="17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24113" y="5603126"/>
            <a:ext cx="1711300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&amp; Image on Whit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09066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on Whit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9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2040466"/>
            <a:ext cx="5741988" cy="4449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1C5A44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9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ext Placeholder 4"/>
          <p:cNvSpPr>
            <a:spLocks noGrp="1"/>
          </p:cNvSpPr>
          <p:nvPr>
            <p:ph type="body" sz="half" idx="13"/>
          </p:nvPr>
        </p:nvSpPr>
        <p:spPr>
          <a:xfrm>
            <a:off x="6183946" y="2040465"/>
            <a:ext cx="5636579" cy="444923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100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Red">
    <p:bg>
      <p:bgPr>
        <a:solidFill>
          <a:srgbClr val="6B0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11861"/>
            <a:ext cx="11449050" cy="33159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itle Text"/>
          <p:cNvSpPr txBox="1">
            <a:spLocks noGrp="1"/>
          </p:cNvSpPr>
          <p:nvPr>
            <p:ph type="title"/>
          </p:nvPr>
        </p:nvSpPr>
        <p:spPr>
          <a:xfrm>
            <a:off x="270168" y="766232"/>
            <a:ext cx="7589544" cy="2429598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C7EAFE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20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12518" y="275165"/>
            <a:ext cx="3722273" cy="351369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ond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icture 6" descr="Picture 6"/>
          <p:cNvPicPr>
            <a:picLocks noChangeAspect="1"/>
          </p:cNvPicPr>
          <p:nvPr/>
        </p:nvPicPr>
        <p:blipFill>
          <a:blip r:embed="rId2"/>
          <a:srcRect t="3099"/>
          <a:stretch>
            <a:fillRect/>
          </a:stretch>
        </p:blipFill>
        <p:spPr>
          <a:xfrm>
            <a:off x="-25862" y="-16934"/>
            <a:ext cx="12217862" cy="342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11" descr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25" y="6237489"/>
            <a:ext cx="3917950" cy="25221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840913" y="6185782"/>
            <a:ext cx="2097741" cy="26035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6B0635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6B0635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6B0635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6B0635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6B0635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6" name="Title Text"/>
          <p:cNvSpPr txBox="1">
            <a:spLocks noGrp="1"/>
          </p:cNvSpPr>
          <p:nvPr>
            <p:ph type="title"/>
          </p:nvPr>
        </p:nvSpPr>
        <p:spPr>
          <a:xfrm>
            <a:off x="270168" y="263312"/>
            <a:ext cx="7589544" cy="315279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2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f Titl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225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6B063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pic>
        <p:nvPicPr>
          <p:cNvPr id="22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" y="4977057"/>
            <a:ext cx="5368927" cy="1555006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271800" y="243403"/>
            <a:ext cx="3654470" cy="318559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4000"/>
              </a:lnSpc>
              <a:defRPr sz="3600" b="1">
                <a:solidFill>
                  <a:srgbClr val="C7EAFE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82725" y="274730"/>
            <a:ext cx="1959087" cy="35136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C7EAFE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Red">
    <p:bg>
      <p:bgPr>
        <a:solidFill>
          <a:srgbClr val="6B0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23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9"/>
            <a:ext cx="836632" cy="242314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9588" y="5461000"/>
            <a:ext cx="5618738" cy="113877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0034" y="3168650"/>
            <a:ext cx="2097741" cy="2603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ject Title on Red">
    <p:bg>
      <p:bgPr>
        <a:solidFill>
          <a:srgbClr val="6B06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368300"/>
            <a:ext cx="11449050" cy="300251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7EAFE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7EAFE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7EAFE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7EAFE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7EAFE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Text Placeholder 4"/>
          <p:cNvSpPr>
            <a:spLocks noGrp="1"/>
          </p:cNvSpPr>
          <p:nvPr>
            <p:ph type="body" idx="13"/>
          </p:nvPr>
        </p:nvSpPr>
        <p:spPr>
          <a:xfrm>
            <a:off x="371472" y="3524944"/>
            <a:ext cx="11449053" cy="296475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sp>
        <p:nvSpPr>
          <p:cNvPr id="2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White (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257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Title Text"/>
          <p:cNvSpPr txBox="1">
            <a:spLocks noGrp="1"/>
          </p:cNvSpPr>
          <p:nvPr>
            <p:ph type="title"/>
          </p:nvPr>
        </p:nvSpPr>
        <p:spPr>
          <a:xfrm>
            <a:off x="297877" y="657508"/>
            <a:ext cx="3637536" cy="261909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2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25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0034" y="3429000"/>
            <a:ext cx="3655380" cy="30607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1pPr>
            <a:lvl2pPr marL="0" indent="4572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2pPr>
            <a:lvl3pPr marL="0" indent="9144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3pPr>
            <a:lvl4pPr marL="0" indent="13716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4pPr>
            <a:lvl5pPr marL="0" indent="18288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pter &amp; Image on White (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67" name="Title Text"/>
          <p:cNvSpPr txBox="1">
            <a:spLocks noGrp="1"/>
          </p:cNvSpPr>
          <p:nvPr>
            <p:ph type="title"/>
          </p:nvPr>
        </p:nvSpPr>
        <p:spPr>
          <a:xfrm>
            <a:off x="297877" y="2762983"/>
            <a:ext cx="5618738" cy="2783873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200"/>
              </a:lnSpc>
              <a:defRPr sz="5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26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97876" y="2214237"/>
            <a:ext cx="3275057" cy="2603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1pPr>
            <a:lvl2pPr marL="0" indent="4572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2pPr>
            <a:lvl3pPr marL="0" indent="9144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3pPr>
            <a:lvl4pPr marL="0" indent="13716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4pPr>
            <a:lvl5pPr marL="0" indent="18288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27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81014" y="5603126"/>
            <a:ext cx="1711301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sp>
        <p:nvSpPr>
          <p:cNvPr id="27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24113" y="5603126"/>
            <a:ext cx="1711300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&amp; Image on White (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2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8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09066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2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on White (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290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2040466"/>
            <a:ext cx="5741988" cy="4449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6B063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2" name="Text Placeholder 4"/>
          <p:cNvSpPr>
            <a:spLocks noGrp="1"/>
          </p:cNvSpPr>
          <p:nvPr>
            <p:ph type="body" sz="half" idx="13"/>
          </p:nvPr>
        </p:nvSpPr>
        <p:spPr>
          <a:xfrm>
            <a:off x="6183946" y="2040465"/>
            <a:ext cx="5636579" cy="444923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100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Turqouise">
    <p:bg>
      <p:bgPr>
        <a:solidFill>
          <a:srgbClr val="005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11862"/>
            <a:ext cx="11449051" cy="331599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Title Text"/>
          <p:cNvSpPr txBox="1">
            <a:spLocks noGrp="1"/>
          </p:cNvSpPr>
          <p:nvPr>
            <p:ph type="title"/>
          </p:nvPr>
        </p:nvSpPr>
        <p:spPr>
          <a:xfrm>
            <a:off x="270168" y="766232"/>
            <a:ext cx="7589544" cy="2429598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3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12518" y="275165"/>
            <a:ext cx="3722273" cy="351369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EFFFC7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ond Title Turqou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Picture 3" descr="Picture 3"/>
          <p:cNvPicPr>
            <a:picLocks noChangeAspect="1"/>
          </p:cNvPicPr>
          <p:nvPr/>
        </p:nvPicPr>
        <p:blipFill>
          <a:blip r:embed="rId2"/>
          <a:srcRect t="2894"/>
          <a:stretch>
            <a:fillRect/>
          </a:stretch>
        </p:blipFill>
        <p:spPr>
          <a:xfrm>
            <a:off x="-12358" y="-20410"/>
            <a:ext cx="12204358" cy="3432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25" y="6237489"/>
            <a:ext cx="3917950" cy="252211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840913" y="6185782"/>
            <a:ext cx="2097741" cy="26035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5158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5158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5158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5158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5158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3" name="Title Text"/>
          <p:cNvSpPr txBox="1">
            <a:spLocks noGrp="1"/>
          </p:cNvSpPr>
          <p:nvPr>
            <p:ph type="title"/>
          </p:nvPr>
        </p:nvSpPr>
        <p:spPr>
          <a:xfrm>
            <a:off x="270168" y="263312"/>
            <a:ext cx="7589544" cy="315279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005158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3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f Title Turqou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32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515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pic>
        <p:nvPicPr>
          <p:cNvPr id="324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" y="4977057"/>
            <a:ext cx="5368927" cy="1555006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Title Text"/>
          <p:cNvSpPr txBox="1">
            <a:spLocks noGrp="1"/>
          </p:cNvSpPr>
          <p:nvPr>
            <p:ph type="title"/>
          </p:nvPr>
        </p:nvSpPr>
        <p:spPr>
          <a:xfrm>
            <a:off x="271800" y="243403"/>
            <a:ext cx="3654470" cy="318559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4000"/>
              </a:lnSpc>
              <a:defRPr sz="36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2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82725" y="274730"/>
            <a:ext cx="1959087" cy="35136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EFFFC7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Turqouise">
    <p:bg>
      <p:bgPr>
        <a:solidFill>
          <a:srgbClr val="005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7" descr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1475" y="369990"/>
            <a:ext cx="830791" cy="240623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56412"/>
            <a:ext cx="443171" cy="43706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9588" y="5461000"/>
            <a:ext cx="5618738" cy="113877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0034" y="3168650"/>
            <a:ext cx="2097741" cy="2603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ject Title on Turqouise">
    <p:bg>
      <p:bgPr>
        <a:solidFill>
          <a:srgbClr val="005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368300"/>
            <a:ext cx="11449050" cy="300251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EFFFC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5" name="Text Placeholder 4"/>
          <p:cNvSpPr>
            <a:spLocks noGrp="1"/>
          </p:cNvSpPr>
          <p:nvPr>
            <p:ph type="body" idx="13"/>
          </p:nvPr>
        </p:nvSpPr>
        <p:spPr>
          <a:xfrm>
            <a:off x="371472" y="3524944"/>
            <a:ext cx="11449053" cy="296475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White (Turqoui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55" name="Title Text"/>
          <p:cNvSpPr txBox="1">
            <a:spLocks noGrp="1"/>
          </p:cNvSpPr>
          <p:nvPr>
            <p:ph type="title"/>
          </p:nvPr>
        </p:nvSpPr>
        <p:spPr>
          <a:xfrm>
            <a:off x="297877" y="657508"/>
            <a:ext cx="3637536" cy="261909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2400" b="1">
                <a:solidFill>
                  <a:srgbClr val="1C5A4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3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0034" y="3429000"/>
            <a:ext cx="3655380" cy="30607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pter &amp; Image on White (Turqoui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364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Title Text"/>
          <p:cNvSpPr txBox="1">
            <a:spLocks noGrp="1"/>
          </p:cNvSpPr>
          <p:nvPr>
            <p:ph type="title"/>
          </p:nvPr>
        </p:nvSpPr>
        <p:spPr>
          <a:xfrm>
            <a:off x="297877" y="2762983"/>
            <a:ext cx="5618738" cy="2791431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200"/>
              </a:lnSpc>
              <a:defRPr sz="5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1014" y="5603126"/>
            <a:ext cx="1711301" cy="10450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8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224113" y="5603126"/>
            <a:ext cx="1711300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9" name="CasellaDiTesto 1"/>
          <p:cNvSpPr txBox="1"/>
          <p:nvPr/>
        </p:nvSpPr>
        <p:spPr>
          <a:xfrm>
            <a:off x="281014" y="2248048"/>
            <a:ext cx="3291920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 new idea of Ecological Beauty</a:t>
            </a:r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&amp; Image on White (Turqoui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377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09066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on White (Turqouis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Picture 10" descr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  <p:sp>
        <p:nvSpPr>
          <p:cNvPr id="3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56412"/>
            <a:ext cx="443171" cy="43706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8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2040466"/>
            <a:ext cx="5741988" cy="4449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515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9" name="Text Placeholder 4"/>
          <p:cNvSpPr>
            <a:spLocks noGrp="1"/>
          </p:cNvSpPr>
          <p:nvPr>
            <p:ph type="body" sz="half" idx="13"/>
          </p:nvPr>
        </p:nvSpPr>
        <p:spPr>
          <a:xfrm>
            <a:off x="6183946" y="2040465"/>
            <a:ext cx="5636579" cy="444923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1000"/>
              </a:spcBef>
              <a:buSzTx/>
              <a:buFontTx/>
              <a:buNone/>
              <a:defRPr sz="1600"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Purple">
    <p:bg>
      <p:bgPr>
        <a:solidFill>
          <a:srgbClr val="5734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311861"/>
            <a:ext cx="11449050" cy="331599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398" name="Title Text"/>
          <p:cNvSpPr txBox="1">
            <a:spLocks noGrp="1"/>
          </p:cNvSpPr>
          <p:nvPr>
            <p:ph type="title"/>
          </p:nvPr>
        </p:nvSpPr>
        <p:spPr>
          <a:xfrm>
            <a:off x="270168" y="766232"/>
            <a:ext cx="7589544" cy="2429598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D7FEF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39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12518" y="275165"/>
            <a:ext cx="3722273" cy="351369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ts val="28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ond Titl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4" descr="Picture 4"/>
          <p:cNvPicPr>
            <a:picLocks noChangeAspect="1"/>
          </p:cNvPicPr>
          <p:nvPr/>
        </p:nvPicPr>
        <p:blipFill>
          <a:blip r:embed="rId2"/>
          <a:srcRect t="2992"/>
          <a:stretch>
            <a:fillRect/>
          </a:stretch>
        </p:blipFill>
        <p:spPr>
          <a:xfrm>
            <a:off x="-12358" y="-16934"/>
            <a:ext cx="12204358" cy="342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8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25" y="6237489"/>
            <a:ext cx="3917950" cy="252211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840913" y="6185782"/>
            <a:ext cx="2097741" cy="26035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0" name="Title Text"/>
          <p:cNvSpPr txBox="1">
            <a:spLocks noGrp="1"/>
          </p:cNvSpPr>
          <p:nvPr>
            <p:ph type="title"/>
          </p:nvPr>
        </p:nvSpPr>
        <p:spPr>
          <a:xfrm>
            <a:off x="270168" y="263312"/>
            <a:ext cx="7589544" cy="315279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4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f Titl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pic>
        <p:nvPicPr>
          <p:cNvPr id="41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86588"/>
            <a:ext cx="1892039" cy="123913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Rectangle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5734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pic>
        <p:nvPicPr>
          <p:cNvPr id="421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" y="4977029"/>
            <a:ext cx="5368927" cy="1555006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Title Text"/>
          <p:cNvSpPr txBox="1">
            <a:spLocks noGrp="1"/>
          </p:cNvSpPr>
          <p:nvPr>
            <p:ph type="title"/>
          </p:nvPr>
        </p:nvSpPr>
        <p:spPr>
          <a:xfrm>
            <a:off x="271800" y="243403"/>
            <a:ext cx="3654470" cy="318559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4000"/>
              </a:lnSpc>
              <a:defRPr sz="3600" b="1">
                <a:solidFill>
                  <a:srgbClr val="D7FEF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4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82725" y="274730"/>
            <a:ext cx="1959087" cy="35136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800">
                <a:solidFill>
                  <a:srgbClr val="D7FEF5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Purple">
    <p:bg>
      <p:bgPr>
        <a:solidFill>
          <a:srgbClr val="5734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432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9"/>
            <a:ext cx="830791" cy="240622"/>
          </a:xfrm>
          <a:prstGeom prst="rect">
            <a:avLst/>
          </a:prstGeom>
          <a:ln w="12700">
            <a:miter lim="400000"/>
          </a:ln>
        </p:spPr>
      </p:pic>
      <p:sp>
        <p:nvSpPr>
          <p:cNvPr id="4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9588" y="5461000"/>
            <a:ext cx="5618738" cy="113877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EFFFC7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0034" y="3168650"/>
            <a:ext cx="2097741" cy="2603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ject Title on Purple">
    <p:bg>
      <p:bgPr>
        <a:solidFill>
          <a:srgbClr val="5734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368300"/>
            <a:ext cx="11449050" cy="300251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D7FEF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D7FEF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D7FEF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D7FEF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D7FEF5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2" name="Text Placeholder 4"/>
          <p:cNvSpPr>
            <a:spLocks noGrp="1"/>
          </p:cNvSpPr>
          <p:nvPr>
            <p:ph type="body" idx="13"/>
          </p:nvPr>
        </p:nvSpPr>
        <p:spPr>
          <a:xfrm>
            <a:off x="371472" y="3524944"/>
            <a:ext cx="11449053" cy="296475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sp>
        <p:nvSpPr>
          <p:cNvPr id="4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White (Pur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451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  <p:sp>
        <p:nvSpPr>
          <p:cNvPr id="452" name="Title Text"/>
          <p:cNvSpPr txBox="1">
            <a:spLocks noGrp="1"/>
          </p:cNvSpPr>
          <p:nvPr>
            <p:ph type="title"/>
          </p:nvPr>
        </p:nvSpPr>
        <p:spPr>
          <a:xfrm>
            <a:off x="297877" y="657508"/>
            <a:ext cx="3637536" cy="261909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2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45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0034" y="3429000"/>
            <a:ext cx="3655380" cy="30607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1pPr>
            <a:lvl2pPr marL="0" indent="4572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2pPr>
            <a:lvl3pPr marL="0" indent="9144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3pPr>
            <a:lvl4pPr marL="0" indent="13716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4pPr>
            <a:lvl5pPr marL="0" indent="18288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pter &amp; Image on White (Pur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61" name="Title Text"/>
          <p:cNvSpPr txBox="1">
            <a:spLocks noGrp="1"/>
          </p:cNvSpPr>
          <p:nvPr>
            <p:ph type="title"/>
          </p:nvPr>
        </p:nvSpPr>
        <p:spPr>
          <a:xfrm>
            <a:off x="297877" y="2762983"/>
            <a:ext cx="5618738" cy="2791431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200"/>
              </a:lnSpc>
              <a:defRPr sz="5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46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97876" y="2214237"/>
            <a:ext cx="3275057" cy="26035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1pPr>
            <a:lvl2pPr marL="0" indent="4572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2pPr>
            <a:lvl3pPr marL="0" indent="9144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3pPr>
            <a:lvl4pPr marL="0" indent="13716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4pPr>
            <a:lvl5pPr marL="0" indent="1828800">
              <a:lnSpc>
                <a:spcPts val="2200"/>
              </a:lnSpc>
              <a:spcBef>
                <a:spcPts val="1000"/>
              </a:spcBef>
              <a:buSzTx/>
              <a:buFontTx/>
              <a:buNone/>
              <a:defRPr sz="1600">
                <a:latin typeface="Matter TRIAL"/>
                <a:ea typeface="Matter TRIAL"/>
                <a:cs typeface="Matter TRIAL"/>
                <a:sym typeface="Matter T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464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  <p:sp>
        <p:nvSpPr>
          <p:cNvPr id="46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81014" y="5603126"/>
            <a:ext cx="1711301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sp>
        <p:nvSpPr>
          <p:cNvPr id="46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24113" y="5603126"/>
            <a:ext cx="1711300" cy="10450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&amp; Image on White (Pur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09066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7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on White (Pur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484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68297"/>
            <a:ext cx="830791" cy="240769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2040466"/>
            <a:ext cx="5741988" cy="44492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6" name="Text Placeholder 4"/>
          <p:cNvSpPr>
            <a:spLocks noGrp="1"/>
          </p:cNvSpPr>
          <p:nvPr>
            <p:ph type="body" sz="half" idx="13"/>
          </p:nvPr>
        </p:nvSpPr>
        <p:spPr>
          <a:xfrm>
            <a:off x="6183946" y="2040465"/>
            <a:ext cx="5636579" cy="444923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1000"/>
              </a:spcBef>
              <a:buSzTx/>
              <a:buFontTx/>
              <a:buNone/>
              <a:defRPr sz="1600"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ull Bleed Image &amp;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icture Placeholder 3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49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60133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Picture 6" descr="Picture 6"/>
          <p:cNvPicPr>
            <a:picLocks noChangeAspect="1"/>
          </p:cNvPicPr>
          <p:nvPr/>
        </p:nvPicPr>
        <p:blipFill>
          <a:blip r:embed="rId2"/>
          <a:srcRect t="21416" b="32860"/>
          <a:stretch>
            <a:fillRect/>
          </a:stretch>
        </p:blipFill>
        <p:spPr>
          <a:xfrm>
            <a:off x="0" y="3722254"/>
            <a:ext cx="12192000" cy="3135746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7860" y="248857"/>
            <a:ext cx="9921828" cy="130285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0034" y="1669033"/>
            <a:ext cx="2097741" cy="260351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18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00497C"/>
                </a:solidFill>
                <a:latin typeface="Matter"/>
                <a:ea typeface="Matter"/>
                <a:cs typeface="Matter"/>
                <a:sym typeface="Matter"/>
              </a:defRPr>
            </a:pPr>
            <a:endParaRPr/>
          </a:p>
        </p:txBody>
      </p:sp>
      <p:sp>
        <p:nvSpPr>
          <p:cNvPr id="5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CA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5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51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5998586"/>
            <a:ext cx="3924300" cy="619235"/>
          </a:xfrm>
          <a:prstGeom prst="rect">
            <a:avLst/>
          </a:prstGeom>
          <a:ln w="12700">
            <a:miter lim="400000"/>
          </a:ln>
        </p:spPr>
      </p:pic>
      <p:sp>
        <p:nvSpPr>
          <p:cNvPr id="515" name="Title Text"/>
          <p:cNvSpPr txBox="1">
            <a:spLocks noGrp="1"/>
          </p:cNvSpPr>
          <p:nvPr>
            <p:ph type="title"/>
          </p:nvPr>
        </p:nvSpPr>
        <p:spPr>
          <a:xfrm>
            <a:off x="280943" y="241296"/>
            <a:ext cx="3957265" cy="312843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4800"/>
              </a:lnSpc>
              <a:defRPr b="1">
                <a:solidFill>
                  <a:srgbClr val="573481"/>
                </a:solidFill>
                <a:latin typeface="Tobias SemiBold"/>
                <a:ea typeface="Tobias SemiBold"/>
                <a:cs typeface="Tobias SemiBold"/>
                <a:sym typeface="Tobias SemiBold"/>
              </a:defRPr>
            </a:lvl1pPr>
          </a:lstStyle>
          <a:p>
            <a:r>
              <a:t>Title Text</a:t>
            </a:r>
          </a:p>
        </p:txBody>
      </p:sp>
      <p:sp>
        <p:nvSpPr>
          <p:cNvPr id="5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891869" y="283874"/>
            <a:ext cx="1959087" cy="35136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8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1pPr>
            <a:lvl2pPr marL="0" indent="4572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8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2pPr>
            <a:lvl3pPr marL="0" indent="9144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8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3pPr>
            <a:lvl4pPr marL="0" indent="13716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8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4pPr>
            <a:lvl5pPr marL="0" indent="18288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800">
                <a:solidFill>
                  <a:srgbClr val="573481"/>
                </a:solidFill>
                <a:latin typeface="Matter"/>
                <a:ea typeface="Matter"/>
                <a:cs typeface="Matter"/>
                <a:sym typeface="Matter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itle Text"/>
          <p:cNvSpPr txBox="1">
            <a:spLocks noGrp="1"/>
          </p:cNvSpPr>
          <p:nvPr>
            <p:ph type="title"/>
          </p:nvPr>
        </p:nvSpPr>
        <p:spPr>
          <a:xfrm>
            <a:off x="914400" y="2130425"/>
            <a:ext cx="10363200" cy="147002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5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>
                <a:solidFill>
                  <a:srgbClr val="888888"/>
                </a:solidFill>
              </a:defRPr>
            </a:lvl1pPr>
            <a:lvl2pPr marL="0" indent="609584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>
                <a:solidFill>
                  <a:srgbClr val="888888"/>
                </a:solidFill>
              </a:defRPr>
            </a:lvl2pPr>
            <a:lvl3pPr marL="0" indent="1219169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>
                <a:solidFill>
                  <a:srgbClr val="888888"/>
                </a:solidFill>
              </a:defRPr>
            </a:lvl3pPr>
            <a:lvl4pPr marL="0" indent="1828754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>
                <a:solidFill>
                  <a:srgbClr val="888888"/>
                </a:solidFill>
              </a:defRPr>
            </a:lvl4pPr>
            <a:lvl5pPr marL="0" indent="2438338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itle Text"/>
          <p:cNvSpPr txBox="1">
            <a:spLocks noGrp="1"/>
          </p:cNvSpPr>
          <p:nvPr>
            <p:ph type="title"/>
          </p:nvPr>
        </p:nvSpPr>
        <p:spPr>
          <a:xfrm>
            <a:off x="914400" y="2130425"/>
            <a:ext cx="10363200" cy="14700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itle Text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1" cy="136207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5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63084" y="2906713"/>
            <a:ext cx="103632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6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4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6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09600" y="1535112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0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6193368" y="1535112"/>
            <a:ext cx="5389034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itle Text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594" name="Body Level One…"/>
          <p:cNvSpPr txBox="1">
            <a:spLocks noGrp="1"/>
          </p:cNvSpPr>
          <p:nvPr>
            <p:ph type="body" idx="1"/>
          </p:nvPr>
        </p:nvSpPr>
        <p:spPr>
          <a:xfrm>
            <a:off x="4766733" y="273050"/>
            <a:ext cx="6815667" cy="585311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5" name="Segnaposto testo 3"/>
          <p:cNvSpPr>
            <a:spLocks noGrp="1"/>
          </p:cNvSpPr>
          <p:nvPr>
            <p:ph type="body" sz="half" idx="13"/>
          </p:nvPr>
        </p:nvSpPr>
        <p:spPr>
          <a:xfrm>
            <a:off x="609600" y="1435101"/>
            <a:ext cx="401108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5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Title Text"/>
          <p:cNvSpPr txBox="1">
            <a:spLocks noGrp="1"/>
          </p:cNvSpPr>
          <p:nvPr>
            <p:ph type="title"/>
          </p:nvPr>
        </p:nvSpPr>
        <p:spPr>
          <a:xfrm>
            <a:off x="2389716" y="4800600"/>
            <a:ext cx="73152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604" name="Segnaposto immagine 2"/>
          <p:cNvSpPr>
            <a:spLocks noGrp="1"/>
          </p:cNvSpPr>
          <p:nvPr>
            <p:ph type="pic" sz="half" idx="13"/>
          </p:nvPr>
        </p:nvSpPr>
        <p:spPr>
          <a:xfrm>
            <a:off x="2389716" y="612775"/>
            <a:ext cx="73152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60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9716" y="5367337"/>
            <a:ext cx="73152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2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6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defRPr sz="2800"/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1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6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7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har char="•"/>
            </a:lvl2pPr>
            <a:lvl3pPr>
              <a:lnSpc>
                <a:spcPct val="90000"/>
              </a:lnSpc>
              <a:spcBef>
                <a:spcPts val="1000"/>
              </a:spcBef>
            </a:lvl3pPr>
            <a:lvl4pPr>
              <a:lnSpc>
                <a:spcPct val="90000"/>
              </a:lnSpc>
              <a:spcBef>
                <a:spcPts val="1000"/>
              </a:spcBef>
              <a:buChar char="•"/>
            </a:lvl4pPr>
            <a:lvl5pPr>
              <a:lnSpc>
                <a:spcPct val="90000"/>
              </a:lnSpc>
              <a:spcBef>
                <a:spcPts val="1000"/>
              </a:spcBef>
              <a:buChar char="•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6" name="Segnaposto testo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pPr>
            <a:endParaRPr/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90000"/>
              </a:lnSpc>
              <a:defRPr sz="3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685" name="Segnaposto immagine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68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ond TIt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Picture 4" descr="Picture 4"/>
          <p:cNvPicPr>
            <a:picLocks noChangeAspect="1"/>
          </p:cNvPicPr>
          <p:nvPr/>
        </p:nvPicPr>
        <p:blipFill>
          <a:blip r:embed="rId2"/>
          <a:srcRect t="2894"/>
          <a:stretch>
            <a:fillRect/>
          </a:stretch>
        </p:blipFill>
        <p:spPr>
          <a:xfrm>
            <a:off x="-12358" y="-20410"/>
            <a:ext cx="12204358" cy="3432476"/>
          </a:xfrm>
          <a:prstGeom prst="rect">
            <a:avLst/>
          </a:prstGeom>
          <a:ln w="12700">
            <a:miter lim="400000"/>
          </a:ln>
        </p:spPr>
      </p:pic>
      <p:sp>
        <p:nvSpPr>
          <p:cNvPr id="69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840913" y="6185782"/>
            <a:ext cx="2097741" cy="26035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497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497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497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497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 algn="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solidFill>
                  <a:srgbClr val="00497C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696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25" y="6237489"/>
            <a:ext cx="3917950" cy="252211"/>
          </a:xfrm>
          <a:prstGeom prst="rect">
            <a:avLst/>
          </a:prstGeom>
          <a:ln w="12700">
            <a:miter lim="400000"/>
          </a:ln>
        </p:spPr>
      </p:pic>
      <p:sp>
        <p:nvSpPr>
          <p:cNvPr id="697" name="Title Text"/>
          <p:cNvSpPr txBox="1">
            <a:spLocks noGrp="1"/>
          </p:cNvSpPr>
          <p:nvPr>
            <p:ph type="title"/>
          </p:nvPr>
        </p:nvSpPr>
        <p:spPr>
          <a:xfrm>
            <a:off x="270168" y="263312"/>
            <a:ext cx="7589544" cy="3165688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5600"/>
              </a:lnSpc>
              <a:defRPr sz="5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ject Title on Blue">
    <p:bg>
      <p:bgPr>
        <a:solidFill>
          <a:srgbClr val="0049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Body Level One…"/>
          <p:cNvSpPr txBox="1">
            <a:spLocks noGrp="1"/>
          </p:cNvSpPr>
          <p:nvPr>
            <p:ph type="body" idx="1"/>
          </p:nvPr>
        </p:nvSpPr>
        <p:spPr>
          <a:xfrm>
            <a:off x="371475" y="368300"/>
            <a:ext cx="11449050" cy="3002511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 algn="ctr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6" name="Text Placeholder 4"/>
          <p:cNvSpPr>
            <a:spLocks noGrp="1"/>
          </p:cNvSpPr>
          <p:nvPr>
            <p:ph type="body" idx="13"/>
          </p:nvPr>
        </p:nvSpPr>
        <p:spPr>
          <a:xfrm>
            <a:off x="371472" y="3524944"/>
            <a:ext cx="11449053" cy="2964756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0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ull Bleed Image &amp;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icture Placeholder 3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71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60133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26479"/>
            <a:ext cx="2844800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Blue">
    <p:bg>
      <p:bgPr>
        <a:solidFill>
          <a:srgbClr val="0049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9588" y="5461000"/>
            <a:ext cx="5618738" cy="113877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 b="1">
                <a:solidFill>
                  <a:srgbClr val="CFFFD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2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6632" cy="242314"/>
          </a:xfrm>
          <a:prstGeom prst="rect">
            <a:avLst/>
          </a:prstGeom>
          <a:ln w="12700">
            <a:miter lim="400000"/>
          </a:ln>
        </p:spPr>
      </p:pic>
      <p:sp>
        <p:nvSpPr>
          <p:cNvPr id="7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0034" y="3168650"/>
            <a:ext cx="2097741" cy="2603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56412"/>
            <a:ext cx="443171" cy="43706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graphic on Whit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Title Text"/>
          <p:cNvSpPr txBox="1">
            <a:spLocks noGrp="1"/>
          </p:cNvSpPr>
          <p:nvPr>
            <p:ph type="title"/>
          </p:nvPr>
        </p:nvSpPr>
        <p:spPr>
          <a:xfrm>
            <a:off x="297877" y="657508"/>
            <a:ext cx="3637536" cy="2619092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2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Title Text</a:t>
            </a:r>
          </a:p>
        </p:txBody>
      </p:sp>
      <p:pic>
        <p:nvPicPr>
          <p:cNvPr id="734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7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0034" y="3429000"/>
            <a:ext cx="3655380" cy="30607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0" indent="4572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2pPr>
            <a:lvl3pPr marL="0" indent="9144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3pPr>
            <a:lvl4pPr marL="0" indent="13716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4pPr>
            <a:lvl5pPr marL="0" indent="182880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2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&amp; Image on Whit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icture Placeholder 7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7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87098" y="609066"/>
            <a:ext cx="5629515" cy="553773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>
              <a:lnSpc>
                <a:spcPts val="4800"/>
              </a:lnSpc>
              <a:spcBef>
                <a:spcPts val="1000"/>
              </a:spcBef>
              <a:buSzTx/>
              <a:buFontTx/>
              <a:buNone/>
              <a:defRPr sz="4400" b="1">
                <a:solidFill>
                  <a:srgbClr val="00497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45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59833"/>
            <a:ext cx="830791" cy="240770"/>
          </a:xfrm>
          <a:prstGeom prst="rect">
            <a:avLst/>
          </a:prstGeom>
          <a:ln w="12700">
            <a:miter lim="400000"/>
          </a:ln>
        </p:spPr>
      </p:pic>
      <p:sp>
        <p:nvSpPr>
          <p:cNvPr id="7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97873" y="245076"/>
            <a:ext cx="443171" cy="45974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Matter"/>
                <a:ea typeface="Matter"/>
                <a:cs typeface="Matter"/>
                <a:sym typeface="Matter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18418" y="6404294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0" r:id="rId61"/>
    <p:sldLayoutId id="2147483711" r:id="rId62"/>
    <p:sldLayoutId id="2147483712" r:id="rId63"/>
    <p:sldLayoutId id="2147483713" r:id="rId64"/>
    <p:sldLayoutId id="2147483714" r:id="rId65"/>
    <p:sldLayoutId id="2147483715" r:id="rId66"/>
    <p:sldLayoutId id="2147483716" r:id="rId67"/>
    <p:sldLayoutId id="2147483717" r:id="rId68"/>
    <p:sldLayoutId id="2147483718" r:id="rId69"/>
    <p:sldLayoutId id="2147483719" r:id="rId70"/>
    <p:sldLayoutId id="2147483720" r:id="rId71"/>
    <p:sldLayoutId id="2147483721" r:id="rId7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COVER.png" descr="COVE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650" y="0"/>
            <a:ext cx="96647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asia-physical-map-hd.jpg" descr="asia-physical-map-h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0"/>
            <a:ext cx="86868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JapanPolitical.jpg" descr="JapanPolitica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Osaka aerial view.jpg" descr="Osaka aerial view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0" y="0"/>
            <a:ext cx="1041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VISTA EXPO.jpg" descr="VISTA EXP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66750"/>
            <a:ext cx="12192000" cy="5524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VISTA EXPO close.jpg" descr="VISTA EXPO cl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0" y="0"/>
            <a:ext cx="97282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Tavola commissario Expo 2025.pdf" descr="Tavola commissario Expo 2025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600" y="0"/>
            <a:ext cx="97028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Immagine 5" descr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313" y="218062"/>
            <a:ext cx="1384937" cy="521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770" name="Immagine 4" descr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313" y="0"/>
            <a:ext cx="945000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1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51" y="51171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772" name="Immagine 6" descr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Immagine 5" descr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11954"/>
            <a:ext cx="12192000" cy="3377185"/>
          </a:xfrm>
          <a:prstGeom prst="rect">
            <a:avLst/>
          </a:prstGeom>
          <a:ln w="12700">
            <a:miter lim="400000"/>
          </a:ln>
        </p:spPr>
      </p:pic>
      <p:sp>
        <p:nvSpPr>
          <p:cNvPr id="775" name="Titolo 9"/>
          <p:cNvSpPr txBox="1">
            <a:spLocks noGrp="1"/>
          </p:cNvSpPr>
          <p:nvPr>
            <p:ph type="title"/>
          </p:nvPr>
        </p:nvSpPr>
        <p:spPr>
          <a:xfrm>
            <a:off x="302621" y="5776012"/>
            <a:ext cx="8958337" cy="82419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«La Città Ideale» anonimo 1480-1490, Galleria Nazionale delle Marche, Urbino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Titolo 9"/>
          <p:cNvSpPr txBox="1">
            <a:spLocks noGrp="1"/>
          </p:cNvSpPr>
          <p:nvPr>
            <p:ph type="title"/>
          </p:nvPr>
        </p:nvSpPr>
        <p:spPr>
          <a:xfrm>
            <a:off x="302622" y="5776012"/>
            <a:ext cx="6632642" cy="82419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Urbino, la città ideale del Rinascimento</a:t>
            </a:r>
          </a:p>
        </p:txBody>
      </p:sp>
      <p:pic>
        <p:nvPicPr>
          <p:cNvPr id="778" name="Immagine 2" descr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6430" y="-2221"/>
            <a:ext cx="4702158" cy="70536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79" name="Immagine 4" descr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3246" y="1564691"/>
            <a:ext cx="6092864" cy="42113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" name="Immagine 4" descr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4406" y="0"/>
            <a:ext cx="1250081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2" name="Immagine 3" descr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50" y="511717"/>
            <a:ext cx="825222" cy="239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783" name="Immagine 10" descr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Immagine 3" descr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1819" y="0"/>
            <a:ext cx="548836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6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51" y="51171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787" name="Immagine 5" descr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" name="Immagine 3" descr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07" y="175403"/>
            <a:ext cx="12198807" cy="6507193"/>
          </a:xfrm>
          <a:prstGeom prst="rect">
            <a:avLst/>
          </a:prstGeom>
          <a:ln w="12700">
            <a:miter lim="400000"/>
          </a:ln>
        </p:spPr>
      </p:pic>
      <p:pic>
        <p:nvPicPr>
          <p:cNvPr id="790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51" y="51171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791" name="Immagine 4" descr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Immagine 5" descr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313" y="218062"/>
            <a:ext cx="1384937" cy="521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794" name="Immagine 4" descr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313" y="0"/>
            <a:ext cx="945000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5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51" y="51171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796" name="Immagine 6" descr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" name="Immagine 2" descr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1409" y="0"/>
            <a:ext cx="486918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9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51" y="51171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800" name="Immagine 4" descr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img9 (002).jpg" descr="img9 (002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750" y="0"/>
            <a:ext cx="103505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TAVOLA 1A_Piante_Prospetti_e_Sezioni_page-0001.jpg" descr="TAVOLA 1A_Piante_Prospetti_e_Sezioni_page-000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6" name="img10 (002).jpg" descr="img10 (002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0600" y="0"/>
            <a:ext cx="51308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Titolo 9"/>
          <p:cNvSpPr txBox="1">
            <a:spLocks noGrp="1"/>
          </p:cNvSpPr>
          <p:nvPr>
            <p:ph type="title"/>
          </p:nvPr>
        </p:nvSpPr>
        <p:spPr>
          <a:xfrm>
            <a:off x="302622" y="5776012"/>
            <a:ext cx="6632642" cy="82419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t>Pienza, la città ideale di Pio, 1462</a:t>
            </a:r>
          </a:p>
        </p:txBody>
      </p:sp>
      <p:pic>
        <p:nvPicPr>
          <p:cNvPr id="809" name="Immagine 2" descr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10324" y="1274909"/>
            <a:ext cx="6210201" cy="4501103"/>
          </a:xfrm>
          <a:prstGeom prst="rect">
            <a:avLst/>
          </a:prstGeom>
          <a:ln w="12700">
            <a:miter lim="400000"/>
          </a:ln>
        </p:spPr>
      </p:pic>
      <p:pic>
        <p:nvPicPr>
          <p:cNvPr id="810" name="Immagine 6" descr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75" y="1274909"/>
            <a:ext cx="5169998" cy="45011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" name="Ground floo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794" y="168811"/>
            <a:ext cx="11827825" cy="64852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108" y="255583"/>
            <a:ext cx="9056077" cy="642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17337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Mezzanin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948" y="182881"/>
            <a:ext cx="11837736" cy="64451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Rooftop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729" y="182880"/>
            <a:ext cx="11783961" cy="6499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36" y="35903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823" name="Immagine 4" descr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013" y="0"/>
            <a:ext cx="12175988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24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51" y="51171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825" name="Immagine 3" descr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Immagine 9" descr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264" y="350466"/>
            <a:ext cx="1121789" cy="395058"/>
          </a:xfrm>
          <a:prstGeom prst="rect">
            <a:avLst/>
          </a:prstGeom>
          <a:ln w="12700">
            <a:miter lim="400000"/>
          </a:ln>
        </p:spPr>
      </p:pic>
      <p:pic>
        <p:nvPicPr>
          <p:cNvPr id="828" name="Immagine 2" descr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000" y="0"/>
            <a:ext cx="9450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29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51" y="511717"/>
            <a:ext cx="826820" cy="239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660" y="445674"/>
            <a:ext cx="1121790" cy="3950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Plain">
  <a:themeElements>
    <a:clrScheme name="Plai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Plai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Pla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lain">
  <a:themeElements>
    <a:clrScheme name="Plai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Plain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Pla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30</Words>
  <Application>Microsoft Office PowerPoint</Application>
  <PresentationFormat>Widescreen</PresentationFormat>
  <Paragraphs>3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Matter</vt:lpstr>
      <vt:lpstr>Matter TRIAL</vt:lpstr>
      <vt:lpstr>Times New Roman</vt:lpstr>
      <vt:lpstr>Tobias SemiBold</vt:lpstr>
      <vt:lpstr>Plain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«La Città Ideale» anonimo 1480-1490, Galleria Nazionale delle Marche, Urbino</vt:lpstr>
      <vt:lpstr>Urbino, la città ideale del Rinascimento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Pienza, la città ideale di Pio, 1462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 G</dc:creator>
  <cp:lastModifiedBy>Blasetti Flaminia</cp:lastModifiedBy>
  <cp:revision>15</cp:revision>
  <dcterms:modified xsi:type="dcterms:W3CDTF">2023-12-07T11:26:37Z</dcterms:modified>
</cp:coreProperties>
</file>